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0" r:id="rId4"/>
    <p:sldId id="257" r:id="rId5"/>
    <p:sldId id="259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>
        <p:scale>
          <a:sx n="75" d="100"/>
          <a:sy n="75" d="100"/>
        </p:scale>
        <p:origin x="2010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AA8F53-D575-24AB-E105-89D0396653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97075F7-7473-4B0A-6BD4-60A8A69B0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880E6A-5DCA-55AB-5690-4CB35DF3F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DEFB9C-F01A-3B50-03A5-99F971694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B361EE-98B9-C292-6C41-1306D588A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07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8DEC50-8D19-1F37-C86F-18770383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44A1B2-19C2-B9F0-653F-2262F8249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D5F65C-76E8-5FD8-6612-3AE98F051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F5F16F6-3F19-FDAB-C5A9-0D9A0E53B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DE9D12-13A9-43DE-AF32-38493AF49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98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1B86AF9-1B0A-E238-63B3-1089D6C45A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D1F2A42-2A64-8C7D-5733-F850E0143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0ABD067-4289-B2EF-691B-2C58D188F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AF99A1-0C51-D351-D256-A307F61C5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F7EE69-FA3A-9EC9-405D-D3780BC18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26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2978F0-18DD-DFC0-27F0-699E889B8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10F791-B533-2185-1ABC-9D7DA9C5E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5874DE-3A1D-F97F-3D6F-9EB585040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963AAD-01D8-57EB-2329-DBCA4D507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3C7CB0-E727-EA8A-F6F5-7E36BAB0F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3D7335-1C61-BAC2-F9CF-A970786B7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9CD415-1CFB-F47F-87A7-2816ABDB7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86331E-2CEF-EEBC-312D-E92E1C49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F46107-7C69-3C19-A4B7-8FDCBE92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67C6CA-5806-30CA-15F9-74A8DB337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623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D8B723-BD5B-F55F-602C-4F53C1DE4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FECA0C-C0C3-27E1-A5BC-CB3E9E7247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562FA3E-7512-23EA-105D-0B9CA874A4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3A6469D-D30E-9D88-7455-4E029FDF0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EA88793-DE2C-85BB-E69A-C69076B5F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404C66F-E419-F09C-E65E-46B7C870A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82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0C74C0-BE39-AAB8-C0B9-DFF21B1BD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C95EA97-718C-773C-627A-133A02611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060EEFC-1425-DD18-07C2-A55B7D3CD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EDB7095-7F6D-0F9E-7F62-D81DB84850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84841C0-A13C-6596-8DFB-6309992C4E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915243C-D541-800D-0650-636245D7B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59B5EDC-5435-969F-2079-07A238E47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D0D0B61-87EB-414B-9020-D4163A6CD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893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863BE9-EE14-E87B-5F82-27B3BADEF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00DB76A-3C0B-CE17-1CDA-EFB608A07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490E4C9-C510-8E82-6867-4ACD9A8E3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BD06702-5AEA-6E4C-2083-1BD9963EA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895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A361437-AC34-18F2-25E6-F4D5F78A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B64CEBB-580B-7469-73D3-1B4062B31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D8ADD38-CF71-961E-814B-A06472B5B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72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4907C4-DCCE-8313-4AA3-3D1A7A82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52504-B0DD-1B67-85BF-EFE167EA2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7799693-446B-5A4E-837E-AB182A0383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7EA7D9F-F176-C6F8-4670-9C7CC0DF7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2DAE31A-E2F2-C331-04E1-1876EF490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AF4DF11-3A2D-B752-9F6D-2D6674FB1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85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ADEDA1-D187-DB34-0742-A93F918E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2EDD947-8C17-5711-DC46-4CAB610058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6E757FC-93D2-AC53-5314-C7F742F6FA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DC466E-D6CE-9D6D-50EC-C9B93FA5F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CBFCC2-C55F-BE11-DED8-C5EC0B0B6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E56B5AF-1C2D-C186-DE61-15E71F4CE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866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B49BFA-2B7A-130B-1F14-BCF5D418E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8AA76C-F369-BA30-FF51-434BC094D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1249AE-C16D-9EB1-D2C1-1A2396C448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9405A-459D-45F5-A693-BCA77A917729}" type="datetimeFigureOut">
              <a:rPr lang="en-US" smtClean="0"/>
              <a:t>6/17/2023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DAC29A-908E-5678-EE4D-87BFD2662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AFB865C-7D53-E52F-7FD7-89040B13A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FB40C-9EF1-4B01-A302-5F110D33C2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462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E71F33-C679-BB0E-0B4C-190B4AF1C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5450"/>
            <a:ext cx="9144000" cy="927100"/>
          </a:xfrm>
        </p:spPr>
        <p:txBody>
          <a:bodyPr/>
          <a:lstStyle/>
          <a:p>
            <a:r>
              <a:rPr lang="ru-RU" dirty="0">
                <a:latin typeface="HSE Sans" panose="02000000000000000000" pitchFamily="50" charset="0"/>
              </a:rPr>
              <a:t>Зачем писать тесты</a:t>
            </a:r>
            <a:endParaRPr lang="en-US" dirty="0">
              <a:latin typeface="HSE Sans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018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D7BC4B-031C-BCA7-B5ED-062974291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HSE Sans" panose="02000000000000000000" pitchFamily="50" charset="0"/>
              </a:rPr>
              <a:t>Зачем писать тесты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82747E-EA3F-86AE-46D7-55C9704037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HSE Sans" panose="02000000000000000000" pitchFamily="50" charset="0"/>
              </a:rPr>
              <a:t>Позволяют не выносить баги на продакшн</a:t>
            </a:r>
          </a:p>
          <a:p>
            <a:r>
              <a:rPr lang="ru-RU" dirty="0">
                <a:latin typeface="HSE Sans" panose="02000000000000000000" pitchFamily="50" charset="0"/>
              </a:rPr>
              <a:t>Могут служить в роли документации</a:t>
            </a:r>
          </a:p>
          <a:p>
            <a:r>
              <a:rPr lang="ru-RU" dirty="0">
                <a:latin typeface="HSE Sans" panose="02000000000000000000" pitchFamily="50" charset="0"/>
              </a:rPr>
              <a:t>Улучшают архитектуру</a:t>
            </a:r>
            <a:endParaRPr lang="en-US" dirty="0">
              <a:latin typeface="HSE Sans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218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2E71F33-C679-BB0E-0B4C-190B4AF1C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5450"/>
            <a:ext cx="9144000" cy="927100"/>
          </a:xfrm>
        </p:spPr>
        <p:txBody>
          <a:bodyPr/>
          <a:lstStyle/>
          <a:p>
            <a:r>
              <a:rPr lang="ru-RU" dirty="0">
                <a:latin typeface="HSE Sans" panose="02000000000000000000" pitchFamily="50" charset="0"/>
              </a:rPr>
              <a:t>Пирамида тестирования</a:t>
            </a:r>
            <a:endParaRPr lang="en-US" dirty="0">
              <a:latin typeface="HSE Sans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37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487167-9086-9AF8-B698-45230D91D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91AB0A-8AA2-B317-8271-569E1E472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5716349-7DA5-D49E-0E16-E45222CA6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0"/>
            <a:ext cx="10591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46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DD3D03-92D8-F80A-5217-261E58593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54CAD7-1817-06F7-7860-BDE4EE82A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B01572F-D6B8-C756-0BA0-D7D8BA927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100" y="0"/>
            <a:ext cx="9320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4565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3B92E57-FD46-BE6B-21EF-09E323691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8455" y="1498600"/>
            <a:ext cx="7135090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3960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21</Words>
  <Application>Microsoft Office PowerPoint</Application>
  <PresentationFormat>Широкоэкранный</PresentationFormat>
  <Paragraphs>6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HSE Sans</vt:lpstr>
      <vt:lpstr>Тема Office</vt:lpstr>
      <vt:lpstr>Зачем писать тесты</vt:lpstr>
      <vt:lpstr>Зачем писать тесты</vt:lpstr>
      <vt:lpstr>Пирамида тестирования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Зачем писать тесты</dc:title>
  <dc:creator>Artem Shumeiko</dc:creator>
  <cp:lastModifiedBy>Artem Shumeiko</cp:lastModifiedBy>
  <cp:revision>1</cp:revision>
  <dcterms:created xsi:type="dcterms:W3CDTF">2023-06-17T15:55:25Z</dcterms:created>
  <dcterms:modified xsi:type="dcterms:W3CDTF">2023-06-17T16:01:32Z</dcterms:modified>
</cp:coreProperties>
</file>

<file path=docProps/thumbnail.jpeg>
</file>